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7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3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1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71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19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1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7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736637"/>
            <a:ext cx="8496944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u="sng" dirty="0" smtClean="0">
                <a:latin typeface="SassoonCRInfant"/>
              </a:rPr>
              <a:t>Year 1 </a:t>
            </a:r>
            <a:br>
              <a:rPr lang="en-GB" sz="4800" b="1" u="sng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/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PE Questionnaire Feedback</a:t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Results</a:t>
            </a:r>
            <a:r>
              <a:rPr lang="en-GB" sz="4800" b="1" dirty="0" smtClean="0">
                <a:latin typeface="SassoonCRInfant"/>
              </a:rPr>
              <a:t/>
            </a:r>
            <a:br>
              <a:rPr lang="en-GB" sz="4800" b="1" dirty="0" smtClean="0">
                <a:latin typeface="SassoonCRInfant"/>
              </a:rPr>
            </a:br>
            <a:endParaRPr lang="en-GB" sz="4800" b="1" dirty="0">
              <a:latin typeface="SassoonCRInfan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4316612"/>
            <a:ext cx="9073008" cy="23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 smtClean="0">
                <a:solidFill>
                  <a:schemeClr val="tx1"/>
                </a:solidFill>
                <a:latin typeface="SassoonCRInfant"/>
              </a:rPr>
              <a:t>December 2016</a:t>
            </a:r>
          </a:p>
          <a:p>
            <a:r>
              <a:rPr lang="en-GB" b="1" u="sng" dirty="0" smtClean="0">
                <a:solidFill>
                  <a:schemeClr val="tx2"/>
                </a:solidFill>
                <a:latin typeface="SassoonCRInfant"/>
              </a:rPr>
              <a:t>10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children in Year 1 (5 boys and 5 girls) </a:t>
            </a:r>
          </a:p>
          <a:p>
            <a:r>
              <a:rPr lang="en-GB" dirty="0" smtClean="0">
                <a:solidFill>
                  <a:schemeClr val="tx2"/>
                </a:solidFill>
                <a:latin typeface="SassoonCRInfant"/>
              </a:rPr>
              <a:t>were asked for pupil feedback</a:t>
            </a:r>
            <a:endParaRPr lang="en-GB" dirty="0">
              <a:solidFill>
                <a:schemeClr val="tx2"/>
              </a:solidFill>
              <a:latin typeface="SassoonCRInfant"/>
            </a:endParaRPr>
          </a:p>
        </p:txBody>
      </p:sp>
    </p:spTree>
    <p:extLst>
      <p:ext uri="{BB962C8B-B14F-4D97-AF65-F5344CB8AC3E}">
        <p14:creationId xmlns:p14="http://schemas.microsoft.com/office/powerpoint/2010/main" val="30472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53497"/>
              </p:ext>
            </p:extLst>
          </p:nvPr>
        </p:nvGraphicFramePr>
        <p:xfrm>
          <a:off x="251520" y="260648"/>
          <a:ext cx="8712968" cy="6133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869806"/>
                <a:gridCol w="1002402"/>
                <a:gridCol w="3744416"/>
              </a:tblGrid>
              <a:tr h="35930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Questions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53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Yes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No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61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Q1) Do you enjoy PE?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80%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20%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1 boy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1 girl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61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Q2) Do you enjoy PE outside?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90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10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1 girl said no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  <a:cs typeface="Times New Roman"/>
                        </a:rPr>
                        <a:t> because it can be too cold.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</a:txBody>
                  <a:tcPr marL="54474" marR="54474" marT="0" marB="0"/>
                </a:tc>
              </a:tr>
              <a:tr h="73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Q3) Do you learn a lot in PE?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100%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83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Q4) Are you confident in PE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lessons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2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girls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said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1 boy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1020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Q5) Do you feel good about what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you achieve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in PE lessons?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100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1 girl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984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Q6) Do you know how you can get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better  in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PE?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90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10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1 girl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457232"/>
              </p:ext>
            </p:extLst>
          </p:nvPr>
        </p:nvGraphicFramePr>
        <p:xfrm>
          <a:off x="251520" y="188640"/>
          <a:ext cx="8712968" cy="6488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936104"/>
                <a:gridCol w="936104"/>
                <a:gridCol w="3600400"/>
              </a:tblGrid>
              <a:tr h="30564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Questions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24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Yes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No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7929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Q7) Do you enjoy school sport?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90%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10%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 girl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107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Q8) Do you enjoy school sports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when played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outside?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50%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50%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2 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3 boys said no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Reasons were: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Too cold, hurts when you fall over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8098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Q9) Do you learn a lot in school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sports 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60%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40%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 girl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3 boys said no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8098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Q10) Are you confident in school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sports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70%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30%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 girl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2 boys said no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1197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Q11) Do you feel good about what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you achieve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in school sports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40%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60%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2 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4 boys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101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Q12) Do you know how you could improve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in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school sports clubs?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50%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50%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3 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2 boys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66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47315"/>
              </p:ext>
            </p:extLst>
          </p:nvPr>
        </p:nvGraphicFramePr>
        <p:xfrm>
          <a:off x="251520" y="188640"/>
          <a:ext cx="8640960" cy="6443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012"/>
                <a:gridCol w="925412"/>
                <a:gridCol w="864096"/>
                <a:gridCol w="3960440"/>
              </a:tblGrid>
              <a:tr h="31544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Questions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46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Yes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No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160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Q13) Do you enjoy being active at break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and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lunchtime?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100%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The children said they enjoyed playing;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Skipping (4)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Running  games (9)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Football (5)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Tag (4)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062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Q14) Do you play with your friends at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break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and lunchtime?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100%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2826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Q15) Are you confident to play in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the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playground at break and lunchtimes?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100%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085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Q16) Do you feel good about break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and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lunchtime?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100%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085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Q17) Do you feel safe at break and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lunchtime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6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253468"/>
              </p:ext>
            </p:extLst>
          </p:nvPr>
        </p:nvGraphicFramePr>
        <p:xfrm>
          <a:off x="251520" y="260648"/>
          <a:ext cx="8712968" cy="6393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8150"/>
                <a:gridCol w="1096306"/>
                <a:gridCol w="1008112"/>
                <a:gridCol w="3600400"/>
              </a:tblGrid>
              <a:tr h="28916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Questions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6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Yes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No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1178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Q18) Do you enjoy being active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outside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of 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school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What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clubs do you do?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50%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50%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Ballet (4 girls)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Boxing (1 boy)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Swimming (2 boys/5 girls)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Football (3 boys)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Rugby (1 girl/1 boy)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11332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Q19) Do you learn a lot from sport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         activities outside of school?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50%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50%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2 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3 boys said no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Reasons were: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Too cold, hurts when you fall over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957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Q20) Are you confident in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attending activity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clubs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outside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of school?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70%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30%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2 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 boy said no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1152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Q21) Do you feel good about what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you achieve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in your out of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school sport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60%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40%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3 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 boy said no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1178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Q22) Do you know how to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improve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in activities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outside of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school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80%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20%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1 girl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1 boy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4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238</Words>
  <Application>Microsoft Office PowerPoint</Application>
  <PresentationFormat>On-screen Show (4:3)</PresentationFormat>
  <Paragraphs>244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bland</dc:creator>
  <cp:lastModifiedBy>laura bland</cp:lastModifiedBy>
  <cp:revision>6</cp:revision>
  <dcterms:created xsi:type="dcterms:W3CDTF">2016-12-31T11:48:07Z</dcterms:created>
  <dcterms:modified xsi:type="dcterms:W3CDTF">2016-12-31T12:50:42Z</dcterms:modified>
</cp:coreProperties>
</file>