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7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3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1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9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1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2117-1C54-4531-B347-5D1AEA381843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736637"/>
            <a:ext cx="8496944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u="sng" dirty="0" smtClean="0">
                <a:latin typeface="SassoonCRInfant"/>
              </a:rPr>
              <a:t>Reception </a:t>
            </a:r>
            <a:br>
              <a:rPr lang="en-GB" sz="4800" b="1" u="sng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/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PE Questionnaire Feedback</a:t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Results</a:t>
            </a:r>
            <a:r>
              <a:rPr lang="en-GB" sz="4800" b="1" dirty="0" smtClean="0">
                <a:latin typeface="SassoonCRInfant"/>
              </a:rPr>
              <a:t/>
            </a:r>
            <a:br>
              <a:rPr lang="en-GB" sz="4800" b="1" dirty="0" smtClean="0">
                <a:latin typeface="SassoonCRInfant"/>
              </a:rPr>
            </a:br>
            <a:endParaRPr lang="en-GB" sz="4800" b="1" dirty="0">
              <a:latin typeface="SassoonCRInfan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4316612"/>
            <a:ext cx="9073008" cy="23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 smtClean="0">
                <a:solidFill>
                  <a:schemeClr val="tx1"/>
                </a:solidFill>
                <a:latin typeface="SassoonCRInfant"/>
              </a:rPr>
              <a:t>January 2019</a:t>
            </a:r>
            <a:endParaRPr lang="en-GB" sz="4400" b="1" dirty="0" smtClean="0">
              <a:solidFill>
                <a:schemeClr val="tx1"/>
              </a:solidFill>
              <a:latin typeface="SassoonCRInfant"/>
            </a:endParaRPr>
          </a:p>
          <a:p>
            <a:r>
              <a:rPr lang="en-GB" b="1" u="sng" dirty="0" smtClean="0">
                <a:solidFill>
                  <a:schemeClr val="tx2"/>
                </a:solidFill>
                <a:latin typeface="SassoonCRInfant"/>
              </a:rPr>
              <a:t>16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children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in Reception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(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boys and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girls) </a:t>
            </a:r>
          </a:p>
          <a:p>
            <a:r>
              <a:rPr lang="en-GB" dirty="0" smtClean="0">
                <a:solidFill>
                  <a:schemeClr val="tx2"/>
                </a:solidFill>
                <a:latin typeface="SassoonCRInfant"/>
              </a:rPr>
              <a:t>were asked for pupil feedback</a:t>
            </a:r>
            <a:endParaRPr lang="en-GB" dirty="0">
              <a:solidFill>
                <a:schemeClr val="tx2"/>
              </a:solidFill>
              <a:latin typeface="SassoonCRInfant"/>
            </a:endParaRPr>
          </a:p>
        </p:txBody>
      </p:sp>
    </p:spTree>
    <p:extLst>
      <p:ext uri="{BB962C8B-B14F-4D97-AF65-F5344CB8AC3E}">
        <p14:creationId xmlns:p14="http://schemas.microsoft.com/office/powerpoint/2010/main" val="30472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82860"/>
              </p:ext>
            </p:extLst>
          </p:nvPr>
        </p:nvGraphicFramePr>
        <p:xfrm>
          <a:off x="251520" y="260648"/>
          <a:ext cx="8712968" cy="6336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869806"/>
                <a:gridCol w="1002402"/>
                <a:gridCol w="3744416"/>
              </a:tblGrid>
              <a:tr h="35930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Questions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 children asked (5 girls/5 boys)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5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Yes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No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Children’s Comments/Notes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Q1) Do you enjoy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100%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0%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j-lt"/>
                        </a:rPr>
                        <a:t> 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Q2) Do you enjoy PE outside?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80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+mj-lt"/>
                        </a:rPr>
                        <a:t>2 x girls</a:t>
                      </a:r>
                      <a:r>
                        <a:rPr lang="en-GB" sz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+mj-lt"/>
                        </a:rPr>
                        <a:t>said no because</a:t>
                      </a:r>
                      <a:r>
                        <a:rPr lang="en-GB" sz="1200" baseline="0" dirty="0" smtClean="0">
                          <a:effectLst/>
                          <a:latin typeface="+mj-lt"/>
                        </a:rPr>
                        <a:t> it is too cold 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1110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Q3) Do you learn a lot in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100%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“Yes it makes me happy”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83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Q4) Are you confident in PE lessons?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90%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 </a:t>
                      </a:r>
                      <a:r>
                        <a:rPr lang="en-GB" sz="1200" dirty="0" smtClean="0">
                          <a:effectLst/>
                          <a:latin typeface="+mj-lt"/>
                        </a:rPr>
                        <a:t>x girl 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said no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102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Q5) Do you feel good about what you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   achieve in PE lessons?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100%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j-lt"/>
                        </a:rPr>
                        <a:t>“It makes me happy”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“I</a:t>
                      </a:r>
                      <a:r>
                        <a:rPr lang="en-GB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feel incredible”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984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Q6) Do you know how you can get </a:t>
                      </a:r>
                      <a:r>
                        <a:rPr lang="en-GB" sz="1400" dirty="0" smtClean="0">
                          <a:effectLst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      better  in </a:t>
                      </a:r>
                      <a:r>
                        <a:rPr lang="en-GB" sz="1400" dirty="0">
                          <a:effectLst/>
                        </a:rPr>
                        <a:t>PE?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7</a:t>
                      </a: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3</a:t>
                      </a: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j-lt"/>
                        </a:rPr>
                        <a:t>1 x</a:t>
                      </a:r>
                      <a:r>
                        <a:rPr lang="en-GB" sz="1200" baseline="0" dirty="0" smtClean="0">
                          <a:effectLst/>
                          <a:latin typeface="+mj-lt"/>
                        </a:rPr>
                        <a:t> girl said no</a:t>
                      </a: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j-lt"/>
                        </a:rPr>
                        <a:t>2 x 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boys </a:t>
                      </a:r>
                      <a:r>
                        <a:rPr lang="en-GB" sz="1200" dirty="0" smtClean="0">
                          <a:effectLst/>
                          <a:latin typeface="+mj-lt"/>
                        </a:rPr>
                        <a:t>said no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28807"/>
              </p:ext>
            </p:extLst>
          </p:nvPr>
        </p:nvGraphicFramePr>
        <p:xfrm>
          <a:off x="251520" y="260648"/>
          <a:ext cx="8640960" cy="610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4993"/>
                <a:gridCol w="999781"/>
                <a:gridCol w="999781"/>
                <a:gridCol w="3356405"/>
              </a:tblGrid>
              <a:tr h="24426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Questions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 children asked (5 girls/5 boys)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68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Yes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No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Children’s Comments/Notes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5509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Q7a</a:t>
                      </a:r>
                      <a:r>
                        <a:rPr lang="en-GB" sz="1200" dirty="0" smtClean="0">
                          <a:effectLst/>
                        </a:rPr>
                        <a:t>) </a:t>
                      </a:r>
                      <a:r>
                        <a:rPr lang="en-GB" sz="1200" dirty="0">
                          <a:effectLst/>
                        </a:rPr>
                        <a:t>Would you like to take part in 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   Sport </a:t>
                      </a:r>
                      <a:r>
                        <a:rPr lang="en-GB" sz="1200" dirty="0" smtClean="0">
                          <a:effectLst/>
                        </a:rPr>
                        <a:t>club?</a:t>
                      </a: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9</a:t>
                      </a: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</a:t>
                      </a: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 x boy said no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1584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Q7b</a:t>
                      </a:r>
                      <a:r>
                        <a:rPr lang="en-GB" sz="1200" dirty="0">
                          <a:effectLst/>
                        </a:rPr>
                        <a:t>) If yes, what sport club would you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   like to do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Running/racing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Gymnastics</a:t>
                      </a: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Ball games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Rugby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Ballet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Multi-sports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Football</a:t>
                      </a:r>
                    </a:p>
                  </a:txBody>
                  <a:tcPr marL="37433" marR="37433" marT="0" marB="0"/>
                </a:tc>
              </a:tr>
              <a:tr h="4864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Q8</a:t>
                      </a:r>
                      <a:r>
                        <a:rPr lang="en-GB" sz="1200" dirty="0" smtClean="0">
                          <a:effectLst/>
                        </a:rPr>
                        <a:t>) </a:t>
                      </a:r>
                      <a:r>
                        <a:rPr lang="en-GB" sz="1200" dirty="0">
                          <a:effectLst/>
                        </a:rPr>
                        <a:t>Do you enjoy being active at break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and lunchtime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100%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4438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Q9</a:t>
                      </a:r>
                      <a:r>
                        <a:rPr lang="en-GB" sz="1200" dirty="0" smtClean="0">
                          <a:effectLst/>
                        </a:rPr>
                        <a:t>) </a:t>
                      </a:r>
                      <a:r>
                        <a:rPr lang="en-GB" sz="1200" dirty="0">
                          <a:effectLst/>
                        </a:rPr>
                        <a:t>Do you play with your friends at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 break and lunchtime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100%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0%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Q10) </a:t>
                      </a:r>
                      <a:r>
                        <a:rPr lang="en-GB" sz="1200" dirty="0">
                          <a:effectLst/>
                        </a:rPr>
                        <a:t>Are you confident to play in the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playground at break and lunchtimes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100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683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Q11) </a:t>
                      </a:r>
                      <a:r>
                        <a:rPr lang="en-GB" sz="1200" dirty="0">
                          <a:effectLst/>
                        </a:rPr>
                        <a:t>Do you feel good about break and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   lunchtime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100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0</a:t>
                      </a:r>
                      <a:r>
                        <a:rPr lang="en-GB" sz="1200" b="1" dirty="0">
                          <a:effectLst/>
                        </a:rPr>
                        <a:t>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“Yes running fast”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“I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love running because it makes my heart strong”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“Running makes me fit and healthy”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“Yes but it hurts when I fall over”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  <a:tr h="714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Q12) </a:t>
                      </a:r>
                      <a:r>
                        <a:rPr lang="en-GB" sz="1200" dirty="0">
                          <a:effectLst/>
                        </a:rPr>
                        <a:t>Do you feel safe at break and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        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3" marR="374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6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903"/>
              </p:ext>
            </p:extLst>
          </p:nvPr>
        </p:nvGraphicFramePr>
        <p:xfrm>
          <a:off x="251520" y="354064"/>
          <a:ext cx="8568951" cy="235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710"/>
                <a:gridCol w="1116714"/>
                <a:gridCol w="1224136"/>
                <a:gridCol w="3528391"/>
              </a:tblGrid>
              <a:tr h="21794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Questions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 children asked (5 girls/5 boys)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63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Yes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Children’s Comments/Notes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5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smtClean="0">
                          <a:effectLst/>
                        </a:rPr>
                        <a:t>Q13) </a:t>
                      </a:r>
                      <a:r>
                        <a:rPr lang="en-GB" sz="1400" dirty="0">
                          <a:effectLst/>
                        </a:rPr>
                        <a:t>Do you do any sports clubs 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         outside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of school</a:t>
                      </a:r>
                      <a:r>
                        <a:rPr lang="en-GB" sz="1400" dirty="0">
                          <a:effectLst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Ballet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Gymnastics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Swimming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Rugby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Football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Horse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riding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6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181</Words>
  <Application>Microsoft Office PowerPoint</Application>
  <PresentationFormat>On-screen Show (4:3)</PresentationFormat>
  <Paragraphs>151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bland</dc:creator>
  <cp:lastModifiedBy>laura bland</cp:lastModifiedBy>
  <cp:revision>8</cp:revision>
  <dcterms:created xsi:type="dcterms:W3CDTF">2016-12-31T11:48:07Z</dcterms:created>
  <dcterms:modified xsi:type="dcterms:W3CDTF">2019-01-29T21:06:08Z</dcterms:modified>
</cp:coreProperties>
</file>