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4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57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29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83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1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71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7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90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19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25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1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B2117-1C54-4531-B347-5D1AEA381843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BDDD7-85FE-44B4-9965-BC8018B74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07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23528" y="736637"/>
            <a:ext cx="8496944" cy="3600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u="sng" dirty="0" smtClean="0">
                <a:latin typeface="SassoonCRInfant"/>
              </a:rPr>
              <a:t>Year 2 </a:t>
            </a:r>
            <a:br>
              <a:rPr lang="en-GB" sz="4800" b="1" u="sng" dirty="0" smtClean="0">
                <a:latin typeface="SassoonCRInfant"/>
              </a:rPr>
            </a:br>
            <a:r>
              <a:rPr lang="en-GB" sz="4800" dirty="0" smtClean="0">
                <a:latin typeface="SassoonCRInfant"/>
              </a:rPr>
              <a:t/>
            </a:r>
            <a:br>
              <a:rPr lang="en-GB" sz="4800" dirty="0" smtClean="0">
                <a:latin typeface="SassoonCRInfant"/>
              </a:rPr>
            </a:br>
            <a:r>
              <a:rPr lang="en-GB" sz="4800" dirty="0" smtClean="0">
                <a:latin typeface="SassoonCRInfant"/>
              </a:rPr>
              <a:t>PE Questionnaire Feedback</a:t>
            </a:r>
            <a:br>
              <a:rPr lang="en-GB" sz="4800" dirty="0" smtClean="0">
                <a:latin typeface="SassoonCRInfant"/>
              </a:rPr>
            </a:br>
            <a:r>
              <a:rPr lang="en-GB" sz="4800" dirty="0" smtClean="0">
                <a:latin typeface="SassoonCRInfant"/>
              </a:rPr>
              <a:t>Results</a:t>
            </a:r>
            <a:r>
              <a:rPr lang="en-GB" sz="4800" b="1" dirty="0" smtClean="0">
                <a:latin typeface="SassoonCRInfant"/>
              </a:rPr>
              <a:t/>
            </a:r>
            <a:br>
              <a:rPr lang="en-GB" sz="4800" b="1" dirty="0" smtClean="0">
                <a:latin typeface="SassoonCRInfant"/>
              </a:rPr>
            </a:br>
            <a:endParaRPr lang="en-GB" sz="4800" b="1" dirty="0">
              <a:latin typeface="SassoonCRInfan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9512" y="4316612"/>
            <a:ext cx="9073008" cy="23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b="1" dirty="0" smtClean="0">
                <a:solidFill>
                  <a:schemeClr val="tx1"/>
                </a:solidFill>
                <a:latin typeface="SassoonCRInfant"/>
              </a:rPr>
              <a:t>December 2016</a:t>
            </a:r>
          </a:p>
          <a:p>
            <a:r>
              <a:rPr lang="en-GB" b="1" u="sng" dirty="0" smtClean="0">
                <a:solidFill>
                  <a:schemeClr val="tx2"/>
                </a:solidFill>
                <a:latin typeface="SassoonCRInfant"/>
              </a:rPr>
              <a:t>10 </a:t>
            </a:r>
            <a:r>
              <a:rPr lang="en-GB" dirty="0" smtClean="0">
                <a:solidFill>
                  <a:schemeClr val="tx2"/>
                </a:solidFill>
                <a:latin typeface="SassoonCRInfant"/>
              </a:rPr>
              <a:t>children in Year 2 (5 boys and 5 girls) </a:t>
            </a:r>
          </a:p>
          <a:p>
            <a:r>
              <a:rPr lang="en-GB" dirty="0" smtClean="0">
                <a:solidFill>
                  <a:schemeClr val="tx2"/>
                </a:solidFill>
                <a:latin typeface="SassoonCRInfant"/>
              </a:rPr>
              <a:t>were asked for pupil feedback</a:t>
            </a:r>
            <a:endParaRPr lang="en-GB" dirty="0">
              <a:solidFill>
                <a:schemeClr val="tx2"/>
              </a:solidFill>
              <a:latin typeface="SassoonCRInfant"/>
            </a:endParaRPr>
          </a:p>
        </p:txBody>
      </p:sp>
    </p:spTree>
    <p:extLst>
      <p:ext uri="{BB962C8B-B14F-4D97-AF65-F5344CB8AC3E}">
        <p14:creationId xmlns:p14="http://schemas.microsoft.com/office/powerpoint/2010/main" val="304723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590224"/>
              </p:ext>
            </p:extLst>
          </p:nvPr>
        </p:nvGraphicFramePr>
        <p:xfrm>
          <a:off x="251520" y="260648"/>
          <a:ext cx="8712968" cy="6332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869806"/>
                <a:gridCol w="1002402"/>
                <a:gridCol w="3744416"/>
              </a:tblGrid>
              <a:tr h="35930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Questions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SassoonCRInfant"/>
                        </a:rPr>
                        <a:t>10 children asked (5 girls/5 boys)</a:t>
                      </a:r>
                      <a:endParaRPr lang="en-GB" sz="140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53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Yes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No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Children’s Comments/Notes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</a:tr>
              <a:tr h="7616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Q1) Do you enjoy PE?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70%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30%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  <a:ea typeface="+mn-ea"/>
                          <a:cs typeface="+mn-cs"/>
                        </a:rPr>
                        <a:t> girls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</a:tr>
              <a:tr h="7616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Q2) Do you enjoy PE outside?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80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20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2 girls said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no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 smtClean="0">
                        <a:effectLst/>
                        <a:latin typeface="SassoonCRInfan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“You can do lots more outside because you have more space to run around.”</a:t>
                      </a:r>
                    </a:p>
                  </a:txBody>
                  <a:tcPr marL="54474" marR="54474" marT="0" marB="0"/>
                </a:tc>
              </a:tr>
              <a:tr h="730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Q3) Do you learn a lot in PE?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60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40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3 boys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 said no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1 girls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</a:tr>
              <a:tr h="7835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Q4) Are you confident in PE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lessons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70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30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3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girls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</a:tr>
              <a:tr h="1020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Q5) Do you feel good about what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you achieve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in PE lessons?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90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10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1 boy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</a:tr>
              <a:tr h="9841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Q6) Do you know how you can get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better  in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PE?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80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20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2 girls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54474" marR="544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358166"/>
              </p:ext>
            </p:extLst>
          </p:nvPr>
        </p:nvGraphicFramePr>
        <p:xfrm>
          <a:off x="251520" y="188640"/>
          <a:ext cx="8712968" cy="6286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936104"/>
                <a:gridCol w="936104"/>
                <a:gridCol w="3600400"/>
              </a:tblGrid>
              <a:tr h="30564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Questions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SassoonCRInfant"/>
                        </a:rPr>
                        <a:t>10 children asked (5 girls/5 boys)</a:t>
                      </a:r>
                      <a:endParaRPr lang="en-GB" sz="140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724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SassoonCRInfant"/>
                        </a:rPr>
                        <a:t>Yes</a:t>
                      </a:r>
                      <a:endParaRPr lang="en-GB" sz="1400" b="1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SassoonCRInfant"/>
                        </a:rPr>
                        <a:t>No</a:t>
                      </a:r>
                      <a:endParaRPr lang="en-GB" sz="1400" b="1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Children’s Comments/Notes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</a:tr>
              <a:tr h="7929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Q7) Do you enjoy school sport?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60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40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3 girls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said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no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1 boy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</a:tr>
              <a:tr h="8772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Q8) Do you enjoy school sports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when played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outside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?</a:t>
                      </a:r>
                      <a:endParaRPr lang="en-GB" sz="1400" dirty="0">
                        <a:effectLst/>
                        <a:latin typeface="SassoonCRInfant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70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30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3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girls said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no</a:t>
                      </a:r>
                      <a:endParaRPr lang="en-GB" sz="1400" dirty="0">
                        <a:effectLst/>
                        <a:latin typeface="SassoonCRInfant"/>
                      </a:endParaRPr>
                    </a:p>
                  </a:txBody>
                  <a:tcPr marL="46107" marR="46107" marT="0" marB="0"/>
                </a:tc>
              </a:tr>
              <a:tr h="8098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Q9) Do you learn a lot in school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sports clubs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?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50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50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1 girl said no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3 boys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</a:tr>
              <a:tr h="8098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Q10) Are you confident in school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  sports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clubs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?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60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40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3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girls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said no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1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boy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</a:tr>
              <a:tr h="11978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Q11) Do you feel good about what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 you achieve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in school sports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 clubs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70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30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2 girls said no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1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boy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said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</a:tr>
              <a:tr h="10123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Q12) Do you know how you could improve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in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school sports clubs?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80%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20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6107" marR="4610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2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girls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said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no</a:t>
                      </a:r>
                      <a:endParaRPr lang="en-GB" sz="1400" dirty="0">
                        <a:effectLst/>
                        <a:latin typeface="SassoonCRInfant"/>
                      </a:endParaRPr>
                    </a:p>
                  </a:txBody>
                  <a:tcPr marL="46107" marR="461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66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743076"/>
              </p:ext>
            </p:extLst>
          </p:nvPr>
        </p:nvGraphicFramePr>
        <p:xfrm>
          <a:off x="251520" y="188640"/>
          <a:ext cx="8640960" cy="6397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1012"/>
                <a:gridCol w="925412"/>
                <a:gridCol w="864096"/>
                <a:gridCol w="3960440"/>
              </a:tblGrid>
              <a:tr h="315442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Questions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SassoonCRInfant"/>
                        </a:rPr>
                        <a:t>10 children asked (5 girls/5 boys)</a:t>
                      </a:r>
                      <a:endParaRPr lang="en-GB" sz="140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46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Yes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No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Children’s Comments/Notes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</a:tr>
              <a:tr h="11605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Q13) Do you enjoy being active at break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and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lunchtime?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80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20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2 girls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</a:tr>
              <a:tr h="1062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Q14) Do you play with your friends at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break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and lunchtime?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100%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0%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SassoonCRInfant"/>
                        </a:rPr>
                        <a:t> </a:t>
                      </a:r>
                      <a:endParaRPr lang="en-GB" sz="140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</a:tr>
              <a:tr h="12826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Q15) Are you confident to play in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the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playground at break and lunchtimes?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80</a:t>
                      </a:r>
                      <a:r>
                        <a:rPr lang="en-GB" sz="1400" b="1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  <a:endParaRPr lang="en-GB" sz="1400" b="1" dirty="0" smtClean="0">
                        <a:effectLst/>
                        <a:latin typeface="SassoonCRInfan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20%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2 girls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</a:tr>
              <a:tr h="1085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Q16) Do you feel good about break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and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lunchtime?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90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10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1 boy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</a:tr>
              <a:tr h="1085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Q17) Do you feel safe at break and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lunchtime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70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30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3 girls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8908" marR="489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62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235123"/>
              </p:ext>
            </p:extLst>
          </p:nvPr>
        </p:nvGraphicFramePr>
        <p:xfrm>
          <a:off x="251520" y="260648"/>
          <a:ext cx="8712968" cy="6393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8150"/>
                <a:gridCol w="1096306"/>
                <a:gridCol w="1008112"/>
                <a:gridCol w="3600400"/>
              </a:tblGrid>
              <a:tr h="28916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Questions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SassoonCRInfant"/>
                        </a:rPr>
                        <a:t>10 children asked (5 girls/5 boys)</a:t>
                      </a:r>
                      <a:endParaRPr lang="en-GB" sz="140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69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Yes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No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Children’s Comments/Notes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</a:tr>
              <a:tr h="11787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Q18) Do you enjoy being active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  outside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of 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school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What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clubs do you do?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80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20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Swimming (4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boys/4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girls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Rugby (2 girls/1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boy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Running (1 boy/1 girl)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Cycling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 (3 boys/3 girls)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baseline="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Dance (2 girls)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</a:tr>
              <a:tr h="11332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SassoonCRInfant"/>
                        </a:rPr>
                        <a:t>Q19) Do you learn a lot from sport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SassoonCRInfant"/>
                        </a:rPr>
                        <a:t>         activities outside of school?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SassoonCRInfant"/>
                        </a:rPr>
                        <a:t> </a:t>
                      </a:r>
                      <a:endParaRPr lang="en-GB" sz="140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70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30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3 girls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said no </a:t>
                      </a:r>
                    </a:p>
                  </a:txBody>
                  <a:tcPr marL="45166" marR="45166" marT="0" marB="0"/>
                </a:tc>
              </a:tr>
              <a:tr h="9577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Q20) Are you confident in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attending activity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clubs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outside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of school?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50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50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4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girls said no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1 boy 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</a:tr>
              <a:tr h="11520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Q21) Do you feel good about what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  you achieve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in your out of </a:t>
                      </a:r>
                      <a:endParaRPr lang="en-GB" sz="1400" dirty="0" smtClean="0">
                        <a:effectLst/>
                        <a:latin typeface="SassoonCRInfan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  school sport</a:t>
                      </a:r>
                      <a:r>
                        <a:rPr lang="en-GB" sz="1400" baseline="0" dirty="0" smtClean="0">
                          <a:effectLst/>
                          <a:latin typeface="SassoonCRInfant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clubs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?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70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30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3 girls said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no</a:t>
                      </a:r>
                      <a:endParaRPr lang="en-GB" sz="1400" dirty="0">
                        <a:effectLst/>
                        <a:latin typeface="SassoonCRInfant"/>
                      </a:endParaRPr>
                    </a:p>
                  </a:txBody>
                  <a:tcPr marL="45166" marR="45166" marT="0" marB="0"/>
                </a:tc>
              </a:tr>
              <a:tr h="11787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Q22) Do you know how to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improve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  in activities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outside of </a:t>
                      </a: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         school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SassoonCRInfant"/>
                        </a:rPr>
                        <a:t> 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40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SassoonCRInfan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SassoonCRInfant"/>
                        </a:rPr>
                        <a:t>60</a:t>
                      </a:r>
                      <a:r>
                        <a:rPr lang="en-GB" sz="1400" b="1" dirty="0">
                          <a:effectLst/>
                          <a:latin typeface="SassoonCRInfant"/>
                        </a:rPr>
                        <a:t>%</a:t>
                      </a:r>
                      <a:endParaRPr lang="en-GB" sz="1400" b="1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SassoonCRInfant"/>
                        </a:rPr>
                        <a:t>4 girls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said no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smtClean="0">
                          <a:effectLst/>
                          <a:latin typeface="SassoonCRInfant"/>
                        </a:rPr>
                        <a:t>2 boys </a:t>
                      </a:r>
                      <a:r>
                        <a:rPr lang="en-GB" sz="1400" dirty="0">
                          <a:effectLst/>
                          <a:latin typeface="SassoonCRInfant"/>
                        </a:rPr>
                        <a:t>said no</a:t>
                      </a:r>
                      <a:endParaRPr lang="en-GB" sz="1400" dirty="0">
                        <a:effectLst/>
                        <a:latin typeface="SassoonCRInfant"/>
                        <a:ea typeface="Calibri"/>
                        <a:cs typeface="Times New Roman"/>
                      </a:endParaRPr>
                    </a:p>
                  </a:txBody>
                  <a:tcPr marL="45166" marR="4516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4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186</Words>
  <Application>Microsoft Office PowerPoint</Application>
  <PresentationFormat>On-screen Show (4:3)</PresentationFormat>
  <Paragraphs>233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bland</dc:creator>
  <cp:lastModifiedBy>laura bland</cp:lastModifiedBy>
  <cp:revision>7</cp:revision>
  <dcterms:created xsi:type="dcterms:W3CDTF">2016-12-31T11:48:07Z</dcterms:created>
  <dcterms:modified xsi:type="dcterms:W3CDTF">2016-12-31T13:00:44Z</dcterms:modified>
</cp:coreProperties>
</file>